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>
        <p:scale>
          <a:sx n="70" d="100"/>
          <a:sy n="70" d="100"/>
        </p:scale>
        <p:origin x="-20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9BE3E-AF5C-4201-82F3-90CD1EFA1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77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354ED-3A64-42A6-9C29-F56D3C178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76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8F115-3427-4DB1-845C-B1C1D47B8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29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75DD-38A0-4C49-B6FE-D7AF809CD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90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890E7-8686-4573-86E4-D1EEA8405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82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42443-5BCA-44AC-B4E3-CFE2F0B01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C8A3D-7B07-4136-9AA5-C945A0298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85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609C-5165-484C-A943-1AB94842B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0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4AE8-D88B-4590-ACB6-E74039F7D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29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6C79B-33FA-4A24-A5A8-C124DD1E6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93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28955-317D-4127-8304-94870DCFE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08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2DDF96-74F7-4D35-86A3-BEFCE37AD3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0100" y="3048000"/>
            <a:ext cx="8559800" cy="12192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>
                <a:solidFill>
                  <a:srgbClr val="DEDEDE"/>
                </a:solidFill>
                <a:latin typeface="Arial" pitchFamily="34" charset="0"/>
              </a:rPr>
              <a:t>IP on e-Discovery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6400"/>
            <a:ext cx="7577138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2450" y="406400"/>
            <a:ext cx="6430963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T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E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A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M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W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O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R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4800" b="1">
                <a:solidFill>
                  <a:srgbClr val="DEDEDE"/>
                </a:solidFill>
                <a:latin typeface="Arial" pitchFamily="34" charset="0"/>
              </a:rPr>
              <a:t>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81000"/>
            <a:ext cx="686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101600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422400"/>
            <a:ext cx="3876675" cy="465137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FFFFFF"/>
                </a:solidFill>
                <a:latin typeface="Arial" pitchFamily="34" charset="0"/>
              </a:rPr>
              <a:t>Dokaz da smo tamo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FFFFFF"/>
                </a:solidFill>
                <a:latin typeface="Arial" pitchFamily="34" charset="0"/>
              </a:rPr>
              <a:t>nešto i radili,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FFFFFF"/>
                </a:solidFill>
                <a:latin typeface="Arial" pitchFamily="34" charset="0"/>
              </a:rPr>
              <a:t>a ne samo uživali :).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0" y="0"/>
            <a:ext cx="5765800" cy="76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5875"/>
            <a:ext cx="5237163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b="1">
                <a:solidFill>
                  <a:srgbClr val="FFFFFF"/>
                </a:solidFill>
                <a:latin typeface="Arial" pitchFamily="34" charset="0"/>
              </a:rPr>
              <a:t>Zaključak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72025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4875213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759200"/>
            <a:ext cx="5670550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219200"/>
            <a:ext cx="4027488" cy="574675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pitchFamily="34" charset="0"/>
              </a:rPr>
              <a:t>Nezaboravno iskustvo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304800"/>
            <a:ext cx="97790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Arial" pitchFamily="34" charset="0"/>
              </a:rPr>
              <a:t>Erasmus IP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" y="1828800"/>
            <a:ext cx="9779000" cy="5486400"/>
          </a:xfrm>
        </p:spPr>
        <p:txBody>
          <a:bodyPr lIns="0" tIns="0" rIns="0" bIns="0"/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2 tjedna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Hogeschool van Amsterdam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7 zemalja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70-tak studenata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</a:pPr>
            <a:endParaRPr lang="en-US" sz="2700">
              <a:solidFill>
                <a:srgbClr val="DEDEDE"/>
              </a:solidFill>
              <a:latin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213" y="4267200"/>
            <a:ext cx="61293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304800"/>
            <a:ext cx="97790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Arial" pitchFamily="34" charset="0"/>
              </a:rPr>
              <a:t>eDiscovery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" y="1828800"/>
            <a:ext cx="9779000" cy="5486400"/>
          </a:xfrm>
        </p:spPr>
        <p:txBody>
          <a:bodyPr lIns="0" tIns="0" rIns="0" bIns="0"/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Interdisciplinarno područje</a:t>
            </a:r>
            <a:endParaRPr lang="en-US"/>
          </a:p>
          <a:p>
            <a:pPr marL="857250" lvl="2" indent="-28575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SzPct val="80000"/>
              <a:buFont typeface="Courier New" pitchFamily="49" charset="0"/>
              <a:buChar char="o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IT</a:t>
            </a:r>
            <a:endParaRPr lang="en-US"/>
          </a:p>
          <a:p>
            <a:pPr marL="857250" lvl="2" indent="-28575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SzPct val="80000"/>
              <a:buFont typeface="Courier New" pitchFamily="49" charset="0"/>
              <a:buChar char="o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Pravo</a:t>
            </a:r>
            <a:endParaRPr lang="en-US"/>
          </a:p>
          <a:p>
            <a:pPr marL="857250" lvl="2" indent="-28575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SzPct val="80000"/>
              <a:buFont typeface="Courier New" pitchFamily="49" charset="0"/>
              <a:buChar char="o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Arhiviranje</a:t>
            </a:r>
            <a:endParaRPr lang="en-US"/>
          </a:p>
          <a:p>
            <a:pPr marL="857250" lvl="2" indent="-28575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SzPct val="80000"/>
              <a:buFont typeface="Courier New" pitchFamily="49" charset="0"/>
              <a:buChar char="o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Poslovni procesi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3500">
                <a:solidFill>
                  <a:srgbClr val="DEDEDE"/>
                </a:solidFill>
                <a:latin typeface="Arial" pitchFamily="34" charset="0"/>
              </a:rPr>
              <a:t>Proces identifikacije, očuvanja, prikupljanja, obrade, pregleda i distribucije elektronički pohranjenih informacija od interesa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304800"/>
            <a:ext cx="97790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Arial" pitchFamily="34" charset="0"/>
              </a:rPr>
              <a:t>Naš zadatak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" y="1828800"/>
            <a:ext cx="9779000" cy="5486400"/>
          </a:xfrm>
        </p:spPr>
        <p:txBody>
          <a:bodyPr lIns="0" tIns="0" rIns="0" bIns="0"/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Rad u međunarodnom timu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Enron case study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Analiza Enronovih e-mailova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Istraživanje pravnih aspekata (privatni podaci)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Steganografija (pronalaženje sakrivenih podataka)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Obrada metapodataka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Upiti na bazom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DEDEDE"/>
              </a:buClr>
              <a:buFontTx/>
              <a:buChar char="•"/>
            </a:pPr>
            <a:r>
              <a:rPr lang="en-US" sz="2900">
                <a:solidFill>
                  <a:srgbClr val="DEDEDE"/>
                </a:solidFill>
                <a:latin typeface="Arial" pitchFamily="34" charset="0"/>
              </a:rPr>
              <a:t>Analiza socijalnih mreža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304800"/>
            <a:ext cx="97790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DEDEDE"/>
                </a:solidFill>
                <a:latin typeface="Arial" pitchFamily="34" charset="0"/>
              </a:rPr>
              <a:t>Predavanja FOI djelatnika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" y="1828800"/>
            <a:ext cx="4699000" cy="54864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535548"/>
                </a:solidFill>
                <a:latin typeface="Arial" pitchFamily="34" charset="0"/>
              </a:rPr>
              <a:t>prof.dr.sc. </a:t>
            </a:r>
            <a:r>
              <a:rPr lang="en-US" sz="2700">
                <a:solidFill>
                  <a:srgbClr val="DEDEDE"/>
                </a:solidFill>
                <a:latin typeface="Arial" pitchFamily="34" charset="0"/>
              </a:rPr>
              <a:t>Neven Vrček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70500" y="1828800"/>
            <a:ext cx="4699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600">
                <a:solidFill>
                  <a:srgbClr val="535548"/>
                </a:solidFill>
                <a:latin typeface="Arial" pitchFamily="34" charset="0"/>
              </a:rPr>
              <a:t>dr.sc.  </a:t>
            </a:r>
            <a:r>
              <a:rPr lang="en-US" sz="2700">
                <a:solidFill>
                  <a:srgbClr val="DEDEDE"/>
                </a:solidFill>
                <a:latin typeface="Arial" pitchFamily="34" charset="0"/>
              </a:rPr>
              <a:t>Markus Schatten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590800"/>
            <a:ext cx="46799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590800"/>
            <a:ext cx="45847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0050"/>
            <a:ext cx="925512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250"/>
            <a:ext cx="953135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92</Words>
  <Application>Microsoft Office PowerPoint</Application>
  <PresentationFormat>Custom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IP on e-Discovery</vt:lpstr>
      <vt:lpstr>Erasmus IP</vt:lpstr>
      <vt:lpstr>Slide 3</vt:lpstr>
      <vt:lpstr>eDiscovery</vt:lpstr>
      <vt:lpstr>Naš zadatak</vt:lpstr>
      <vt:lpstr>Slide 6</vt:lpstr>
      <vt:lpstr>Predavanja FOI djelatnika</vt:lpstr>
      <vt:lpstr>Slide 8</vt:lpstr>
      <vt:lpstr>Slide 9</vt:lpstr>
      <vt:lpstr>Slide 10</vt:lpstr>
      <vt:lpstr>Slide 11</vt:lpstr>
      <vt:lpstr>Slide 12</vt:lpstr>
      <vt:lpstr>Slide 13</vt:lpstr>
      <vt:lpstr>Slide 14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Izabela Oletic</cp:lastModifiedBy>
  <cp:revision>2</cp:revision>
  <dcterms:created xsi:type="dcterms:W3CDTF">2004-05-06T09:28:21Z</dcterms:created>
  <dcterms:modified xsi:type="dcterms:W3CDTF">2011-04-19T10:32:28Z</dcterms:modified>
</cp:coreProperties>
</file>